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ABAB"/>
    <a:srgbClr val="192621"/>
    <a:srgbClr val="0A3F2C"/>
    <a:srgbClr val="092B1D"/>
    <a:srgbClr val="00CA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 showGuides="1">
      <p:cViewPr>
        <p:scale>
          <a:sx n="57" d="100"/>
          <a:sy n="57" d="100"/>
        </p:scale>
        <p:origin x="1456" y="15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97B0B-9431-594D-8E0E-E57C4EA654CE}" type="datetimeFigureOut">
              <a:rPr lang="en-US" smtClean="0"/>
              <a:t>3/10/20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2B5364-3D95-3543-B9F2-ECCEEACBF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2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2B5364-3D95-3543-B9F2-ECCEEACBF6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0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5D767-5BC6-6641-956D-AC577C595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2AD923-2B52-9445-AF9F-6272C3A5D1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90F98-3EB0-3041-9121-8FC395735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439B2-CBBC-AF40-A80F-4E00964FE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8E640-1940-244D-883F-42B4DF330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20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41466-320E-5F42-89F8-BD3B35034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BEE83F-7528-CA47-A76F-CB39638EE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3527D-3B29-CA43-8372-20EC150BD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EED6C-EF4A-934B-811E-CA0C8DEA3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23D24-72D2-9F49-AA4F-A6F601094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99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C8C4FD-F9BE-D74F-AE18-9B488FDCE3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24F956-2022-2D46-B59A-E668A02C38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FEAEDF-E6C4-5642-A5F6-7D5BCF628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E6902-E8AA-404A-9BB6-844AC6B5D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9BFCC-538E-7943-A28F-A5F41AB68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9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413EF-CB7A-AA47-8183-0A5692711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72546-5D2F-8145-9DE9-04FC68D67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CD6BB-4387-4644-BAD9-A01AFD80F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2022B8-0187-9045-A312-1924471E7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8FBED-93F0-3842-8652-45917674F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534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A6067-C291-E844-A0AB-D6911987E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D55E5-F5C7-814B-8190-B27FFE79A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DC410-17A7-DE40-B6A7-1E8966BDE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72DA5-B969-944A-BFF7-EFC3B279A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CCE468-DC20-2742-AC5D-41C2D9B36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46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7DFED-313E-C248-99A5-DCA8FD118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37A67-F34C-5549-9BCF-FB6BF61B04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296BC6-56AA-2342-A2EC-5766466E6B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5619D-FBDE-4140-812E-548588A2A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9713A-82C4-DB4F-A30A-D0F177B24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06FBC-DF84-3E44-BF39-BEDCDAADE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56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A0C00-B19E-3A43-8968-4D6127771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A515F2-E836-044F-BF41-9DF289F2F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89C8C6-8A9C-184A-B4F0-5E8F36B50F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CA8B7B-CC79-1949-A720-D43BE67207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6FBFA1-7FB6-4B49-BFC4-4381CE3C46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2BE25B-5233-4E49-8470-DE5AC3850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C21CE2-8C2A-0647-BC15-3784493A9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AE4B73-5061-5F47-BC1B-51E86113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10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83F3D-4AA8-5A48-9C00-BCBB362C2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9F6A0D-42E7-A845-B922-90F8D99D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ED86A7-9EFC-4445-B4B3-716B9C35B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B33DEE-F7A7-3E4C-A692-19010E202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882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207C6-A19F-394B-A9E0-BC841AC24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198A1D-9150-774E-8AEE-D58A19615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CB94C4-58D4-BF40-B48C-137557EFB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451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5DB0D-B77C-4A44-97C6-D58E157C5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BAD66-574C-7148-9C07-FF457BAF5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26508B-D03D-4E47-88F0-B8762B634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155E1-E062-F94D-94E9-A2C1B7F80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60E01-32F6-EF4B-B7D5-5635FF1CF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D7CD91-2332-834F-87D7-B3FDF9321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035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EB1D7-AB10-9E40-9596-F94BB2F26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808390-D25A-7646-9CB4-D041CCFBFA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499C1A-8002-6D4F-A1AD-BE2AA8F6A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70F78A-6301-2C4F-AC45-41E9F9BD9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C33C1A-028E-C843-9657-DFCB56AA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F027D-1D8F-024C-A08C-4DF2AE023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102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3AE666-F4A8-074C-9E65-9A5A2E44B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501963-4103-E246-BF9F-4749F74656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72C3F-12EA-8A44-B54D-FF361A124E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B22CF-B447-FF49-BD57-CB58CC605B5A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C88EC-96C6-184C-96F5-D7AF343C0F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F9AAF-313A-5247-9BC1-860339D7C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C05B4-C81B-4345-B1B9-77C018FD2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43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omputer&#10;&#10;Description automatically generated">
            <a:extLst>
              <a:ext uri="{FF2B5EF4-FFF2-40B4-BE49-F238E27FC236}">
                <a16:creationId xmlns:a16="http://schemas.microsoft.com/office/drawing/2014/main" id="{9DA39F45-8711-ED40-BEDB-519AB9A4A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553406-2B5A-3146-A79E-3E36BCB06AB7}"/>
              </a:ext>
            </a:extLst>
          </p:cNvPr>
          <p:cNvSpPr txBox="1"/>
          <p:nvPr/>
        </p:nvSpPr>
        <p:spPr>
          <a:xfrm>
            <a:off x="531628" y="2105561"/>
            <a:ext cx="62100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rgbClr val="00CA83"/>
                </a:solidFill>
                <a:latin typeface="Helvetica" pitchFamily="2" charset="0"/>
              </a:rPr>
              <a:t>By Teaching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8BE6C6-88BC-6945-9A15-32B8A44E8224}"/>
              </a:ext>
            </a:extLst>
          </p:cNvPr>
          <p:cNvSpPr/>
          <p:nvPr/>
        </p:nvSpPr>
        <p:spPr>
          <a:xfrm>
            <a:off x="547465" y="800303"/>
            <a:ext cx="2978701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8000" b="1" dirty="0">
                <a:solidFill>
                  <a:srgbClr val="ABABAB"/>
                </a:solidFill>
                <a:latin typeface="Helvetica" pitchFamily="2" charset="0"/>
              </a:rPr>
              <a:t>Learn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F192E28-5CBB-D44F-8294-5467A36FF117}"/>
              </a:ext>
            </a:extLst>
          </p:cNvPr>
          <p:cNvSpPr/>
          <p:nvPr/>
        </p:nvSpPr>
        <p:spPr>
          <a:xfrm>
            <a:off x="7801062" y="-1431234"/>
            <a:ext cx="5499806" cy="5499806"/>
          </a:xfrm>
          <a:prstGeom prst="ellipse">
            <a:avLst/>
          </a:prstGeom>
          <a:gradFill flip="none" rotWithShape="1">
            <a:gsLst>
              <a:gs pos="0">
                <a:srgbClr val="0A3F2C"/>
              </a:gs>
              <a:gs pos="86000">
                <a:srgbClr val="00CA83"/>
              </a:gs>
              <a:gs pos="100000">
                <a:srgbClr val="00CA8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C21712-D9FC-B842-A828-E24AF42816C7}"/>
              </a:ext>
            </a:extLst>
          </p:cNvPr>
          <p:cNvSpPr/>
          <p:nvPr/>
        </p:nvSpPr>
        <p:spPr>
          <a:xfrm>
            <a:off x="547465" y="3429000"/>
            <a:ext cx="62151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dirty="0">
                <a:solidFill>
                  <a:srgbClr val="ABABAB"/>
                </a:solidFill>
                <a:latin typeface="Helvetica Light" panose="020B0403020202020204" pitchFamily="34" charset="0"/>
              </a:rPr>
              <a:t>THE CROSSROAD BETWEEN EDUCATION AND CONSULTANCY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0C99F3-14AB-5A47-82D0-414E167F7606}"/>
              </a:ext>
            </a:extLst>
          </p:cNvPr>
          <p:cNvSpPr txBox="1"/>
          <p:nvPr/>
        </p:nvSpPr>
        <p:spPr>
          <a:xfrm>
            <a:off x="7165874" y="5649018"/>
            <a:ext cx="47750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CA83"/>
                </a:solidFill>
                <a:latin typeface="Helvetica" pitchFamily="2" charset="0"/>
              </a:rPr>
              <a:t>Discover A New Way To Do Consultancy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E1F1FC3-D0C2-D84A-8C7F-9795E2B8CA29}"/>
              </a:ext>
            </a:extLst>
          </p:cNvPr>
          <p:cNvCxnSpPr/>
          <p:nvPr/>
        </p:nvCxnSpPr>
        <p:spPr>
          <a:xfrm flipV="1">
            <a:off x="8468139" y="1192696"/>
            <a:ext cx="3739698" cy="3260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091387D1-162A-3745-A1D4-42EF9B39DFB4}"/>
              </a:ext>
            </a:extLst>
          </p:cNvPr>
          <p:cNvSpPr/>
          <p:nvPr/>
        </p:nvSpPr>
        <p:spPr>
          <a:xfrm rot="6307934">
            <a:off x="-486363" y="5431536"/>
            <a:ext cx="5499806" cy="5499806"/>
          </a:xfrm>
          <a:prstGeom prst="ellipse">
            <a:avLst/>
          </a:prstGeom>
          <a:gradFill flip="none" rotWithShape="1">
            <a:gsLst>
              <a:gs pos="0">
                <a:srgbClr val="0A3F2C"/>
              </a:gs>
              <a:gs pos="86000">
                <a:srgbClr val="00CA83"/>
              </a:gs>
              <a:gs pos="100000">
                <a:srgbClr val="00CA8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06BD1CD-BE12-0641-AF95-F02CC799B660}"/>
              </a:ext>
            </a:extLst>
          </p:cNvPr>
          <p:cNvCxnSpPr/>
          <p:nvPr/>
        </p:nvCxnSpPr>
        <p:spPr>
          <a:xfrm flipV="1">
            <a:off x="393691" y="5397260"/>
            <a:ext cx="3739698" cy="3260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616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BD2722D-98AE-2649-AD95-FD5BB2EA8E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27" b="-606"/>
          <a:stretch/>
        </p:blipFill>
        <p:spPr>
          <a:xfrm>
            <a:off x="-33031" y="-255204"/>
            <a:ext cx="12295241" cy="711320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FBEABB6-B744-9740-AD0B-C691917A4497}"/>
              </a:ext>
            </a:extLst>
          </p:cNvPr>
          <p:cNvSpPr/>
          <p:nvPr/>
        </p:nvSpPr>
        <p:spPr>
          <a:xfrm>
            <a:off x="-33030" y="-255203"/>
            <a:ext cx="12295241" cy="7416882"/>
          </a:xfrm>
          <a:prstGeom prst="rect">
            <a:avLst/>
          </a:prstGeom>
          <a:solidFill>
            <a:srgbClr val="192621">
              <a:alpha val="8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2B1164-977E-E04D-9F83-9CCC2290D20C}"/>
              </a:ext>
            </a:extLst>
          </p:cNvPr>
          <p:cNvSpPr/>
          <p:nvPr/>
        </p:nvSpPr>
        <p:spPr>
          <a:xfrm>
            <a:off x="7831542" y="-1413816"/>
            <a:ext cx="5499806" cy="5499806"/>
          </a:xfrm>
          <a:prstGeom prst="ellipse">
            <a:avLst/>
          </a:prstGeom>
          <a:gradFill flip="none" rotWithShape="1">
            <a:gsLst>
              <a:gs pos="0">
                <a:srgbClr val="0A3F2C">
                  <a:alpha val="50000"/>
                </a:srgbClr>
              </a:gs>
              <a:gs pos="84000">
                <a:srgbClr val="00CA83">
                  <a:alpha val="75000"/>
                </a:srgbClr>
              </a:gs>
              <a:gs pos="100000">
                <a:srgbClr val="00CA8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EB3EDC-A1F7-1C4C-A7D3-0C6BFFBDABA0}"/>
              </a:ext>
            </a:extLst>
          </p:cNvPr>
          <p:cNvCxnSpPr/>
          <p:nvPr/>
        </p:nvCxnSpPr>
        <p:spPr>
          <a:xfrm flipV="1">
            <a:off x="8498619" y="1210114"/>
            <a:ext cx="3739698" cy="3260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696E506A-F575-DB48-9C36-28F534B9CD03}"/>
              </a:ext>
            </a:extLst>
          </p:cNvPr>
          <p:cNvSpPr/>
          <p:nvPr/>
        </p:nvSpPr>
        <p:spPr>
          <a:xfrm rot="7981141">
            <a:off x="-455883" y="5448954"/>
            <a:ext cx="5499806" cy="5499806"/>
          </a:xfrm>
          <a:prstGeom prst="ellipse">
            <a:avLst/>
          </a:prstGeom>
          <a:gradFill flip="none" rotWithShape="1">
            <a:gsLst>
              <a:gs pos="0">
                <a:srgbClr val="0A3F2C">
                  <a:alpha val="50000"/>
                </a:srgbClr>
              </a:gs>
              <a:gs pos="86000">
                <a:srgbClr val="00CA83">
                  <a:alpha val="75000"/>
                </a:srgbClr>
              </a:gs>
              <a:gs pos="100000">
                <a:srgbClr val="00CA8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40CBD5D-629A-2F4A-B12A-AB61949D0A5F}"/>
              </a:ext>
            </a:extLst>
          </p:cNvPr>
          <p:cNvCxnSpPr/>
          <p:nvPr/>
        </p:nvCxnSpPr>
        <p:spPr>
          <a:xfrm flipV="1">
            <a:off x="424171" y="5414678"/>
            <a:ext cx="3739698" cy="32600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1849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E1164-459B-384F-B1BC-EC337E435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computer&#10;&#10;Description automatically generated">
            <a:extLst>
              <a:ext uri="{FF2B5EF4-FFF2-40B4-BE49-F238E27FC236}">
                <a16:creationId xmlns:a16="http://schemas.microsoft.com/office/drawing/2014/main" id="{9F422B69-65D3-1D45-A827-B8DCF8A49F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8" t="577" r="288"/>
          <a:stretch/>
        </p:blipFill>
        <p:spPr>
          <a:xfrm>
            <a:off x="-1" y="1"/>
            <a:ext cx="12192001" cy="6857999"/>
          </a:xfrm>
        </p:spPr>
      </p:pic>
    </p:spTree>
    <p:extLst>
      <p:ext uri="{BB962C8B-B14F-4D97-AF65-F5344CB8AC3E}">
        <p14:creationId xmlns:p14="http://schemas.microsoft.com/office/powerpoint/2010/main" val="2914307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BA66D-7F21-034E-95D8-B215FDA71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 descr="A picture containing computer, keyboard, monitor, holding&#10;&#10;Description automatically generated">
            <a:extLst>
              <a:ext uri="{FF2B5EF4-FFF2-40B4-BE49-F238E27FC236}">
                <a16:creationId xmlns:a16="http://schemas.microsoft.com/office/drawing/2014/main" id="{706C718F-51EE-204F-A65B-532764B02B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71" t="9468" r="8828" b="33527"/>
          <a:stretch/>
        </p:blipFill>
        <p:spPr>
          <a:xfrm>
            <a:off x="0" y="-99781"/>
            <a:ext cx="12192000" cy="7057561"/>
          </a:xfrm>
        </p:spPr>
      </p:pic>
    </p:spTree>
    <p:extLst>
      <p:ext uri="{BB962C8B-B14F-4D97-AF65-F5344CB8AC3E}">
        <p14:creationId xmlns:p14="http://schemas.microsoft.com/office/powerpoint/2010/main" val="1064079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17</Words>
  <Application>Microsoft Macintosh PowerPoint</Application>
  <PresentationFormat>Widescreen</PresentationFormat>
  <Paragraphs>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Helvetica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Diogo Valente da Silva</dc:creator>
  <cp:lastModifiedBy>Diogo Valente da Silva</cp:lastModifiedBy>
  <cp:revision>7</cp:revision>
  <dcterms:created xsi:type="dcterms:W3CDTF">2020-01-09T22:26:47Z</dcterms:created>
  <dcterms:modified xsi:type="dcterms:W3CDTF">2020-03-10T18:41:11Z</dcterms:modified>
</cp:coreProperties>
</file>

<file path=docProps/thumbnail.jpeg>
</file>